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82" d="100"/>
          <a:sy n="82" d="100"/>
        </p:scale>
        <p:origin x="-2370" y="-6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D0E1B9-399F-4DC7-A8FE-951CD92F82DF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8FCE29-AB9F-4910-84A8-5D9A4FDF8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072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8FCE29-AB9F-4910-84A8-5D9A4FDF8C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1164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72621-2BD5-4306-95D6-E1B831304A8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358B7-C957-4276-9401-4A5BAD36C4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137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72621-2BD5-4306-95D6-E1B831304A8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358B7-C957-4276-9401-4A5BAD36C4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657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72621-2BD5-4306-95D6-E1B831304A8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358B7-C957-4276-9401-4A5BAD36C4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536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72621-2BD5-4306-95D6-E1B831304A8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358B7-C957-4276-9401-4A5BAD36C4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208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72621-2BD5-4306-95D6-E1B831304A8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358B7-C957-4276-9401-4A5BAD36C4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835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72621-2BD5-4306-95D6-E1B831304A8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358B7-C957-4276-9401-4A5BAD36C4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232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72621-2BD5-4306-95D6-E1B831304A8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358B7-C957-4276-9401-4A5BAD36C4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313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72621-2BD5-4306-95D6-E1B831304A8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358B7-C957-4276-9401-4A5BAD36C4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384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72621-2BD5-4306-95D6-E1B831304A8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358B7-C957-4276-9401-4A5BAD36C4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159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72621-2BD5-4306-95D6-E1B831304A8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358B7-C957-4276-9401-4A5BAD36C4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234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72621-2BD5-4306-95D6-E1B831304A8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358B7-C957-4276-9401-4A5BAD36C4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334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B72621-2BD5-4306-95D6-E1B831304A84}" type="datetimeFigureOut">
              <a:rPr lang="en-US" smtClean="0"/>
              <a:t>8/2/2017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9358B7-C957-4276-9401-4A5BAD36C4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145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vagrant and virtualbox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3196"/>
          <a:stretch/>
        </p:blipFill>
        <p:spPr bwMode="auto">
          <a:xfrm>
            <a:off x="1047184" y="2209800"/>
            <a:ext cx="7533992" cy="2524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086600" y="6201676"/>
            <a:ext cx="1800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By Abdel Aitroua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58167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260" r="2938" b="87020"/>
          <a:stretch/>
        </p:blipFill>
        <p:spPr bwMode="auto">
          <a:xfrm>
            <a:off x="-7257" y="0"/>
            <a:ext cx="9151257" cy="7332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76" r="3056" b="11137"/>
          <a:stretch/>
        </p:blipFill>
        <p:spPr bwMode="auto">
          <a:xfrm>
            <a:off x="-7256" y="1066800"/>
            <a:ext cx="9151256" cy="5131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71887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get started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mkdir</a:t>
            </a:r>
            <a:r>
              <a:rPr lang="en-US" dirty="0" smtClean="0"/>
              <a:t>  project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</a:t>
            </a:r>
            <a:r>
              <a:rPr lang="en-US" dirty="0" smtClean="0"/>
              <a:t>d /project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v</a:t>
            </a:r>
            <a:r>
              <a:rPr lang="en-US" dirty="0" smtClean="0"/>
              <a:t>agrant </a:t>
            </a:r>
            <a:r>
              <a:rPr lang="en-US" dirty="0" err="1" smtClean="0"/>
              <a:t>init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n</a:t>
            </a:r>
            <a:r>
              <a:rPr lang="en-US" dirty="0" err="1" smtClean="0"/>
              <a:t>ano</a:t>
            </a:r>
            <a:r>
              <a:rPr lang="en-US" dirty="0" smtClean="0"/>
              <a:t>/ notepad </a:t>
            </a:r>
            <a:r>
              <a:rPr lang="en-US" dirty="0" err="1" smtClean="0"/>
              <a:t>Vagrantfile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545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812" r="14873" b="12714"/>
          <a:stretch/>
        </p:blipFill>
        <p:spPr bwMode="auto">
          <a:xfrm>
            <a:off x="0" y="-1"/>
            <a:ext cx="9144000" cy="69467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76569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01" t="3974" r="2688" b="12829"/>
          <a:stretch/>
        </p:blipFill>
        <p:spPr bwMode="auto">
          <a:xfrm>
            <a:off x="9896" y="2028701"/>
            <a:ext cx="9176421" cy="47916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819400" y="685800"/>
            <a:ext cx="29039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Vagrantbox.es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130444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1" t="34815" r="60052" b="30370"/>
          <a:stretch/>
        </p:blipFill>
        <p:spPr bwMode="auto">
          <a:xfrm>
            <a:off x="-1" y="0"/>
            <a:ext cx="9018351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81000" y="3810000"/>
            <a:ext cx="4041043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3200" b="1" dirty="0" smtClean="0"/>
              <a:t>Vagrant up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b="1" dirty="0" smtClean="0"/>
              <a:t>List project directory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b="1" dirty="0" smtClean="0"/>
              <a:t>Vagrant </a:t>
            </a:r>
            <a:r>
              <a:rPr lang="en-US" sz="3200" b="1" dirty="0" err="1" smtClean="0"/>
              <a:t>ssh</a:t>
            </a:r>
            <a:endParaRPr lang="en-US" sz="3200" b="1" dirty="0" smtClean="0"/>
          </a:p>
          <a:p>
            <a:endParaRPr lang="en-US" b="1" dirty="0" smtClean="0"/>
          </a:p>
          <a:p>
            <a:r>
              <a:rPr lang="en-US" b="1" dirty="0" smtClean="0"/>
              <a:t>Check </a:t>
            </a:r>
            <a:r>
              <a:rPr lang="en-US" b="1" dirty="0" err="1" smtClean="0"/>
              <a:t>php</a:t>
            </a:r>
            <a:r>
              <a:rPr lang="en-US" b="1" dirty="0" smtClean="0"/>
              <a:t>? Composer? </a:t>
            </a:r>
          </a:p>
          <a:p>
            <a:r>
              <a:rPr lang="en-US" b="1" dirty="0" err="1" smtClean="0"/>
              <a:t>Sudo</a:t>
            </a:r>
            <a:r>
              <a:rPr lang="en-US" b="1" dirty="0" smtClean="0"/>
              <a:t> apt-get install </a:t>
            </a:r>
            <a:r>
              <a:rPr lang="en-US" b="1" dirty="0" err="1" smtClean="0"/>
              <a:t>git</a:t>
            </a:r>
            <a:endParaRPr lang="en-US" b="1" dirty="0" smtClean="0"/>
          </a:p>
          <a:p>
            <a:r>
              <a:rPr lang="en-US" b="1" dirty="0" err="1" smtClean="0"/>
              <a:t>git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4792824" y="3810000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Not ideal for sharing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895774" y="4278839"/>
            <a:ext cx="4114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Vagrant destroy</a:t>
            </a:r>
          </a:p>
          <a:p>
            <a:r>
              <a:rPr lang="en-US" sz="2400" b="1" dirty="0" smtClean="0"/>
              <a:t>Vagrant up</a:t>
            </a:r>
          </a:p>
          <a:p>
            <a:r>
              <a:rPr lang="en-US" sz="2400" b="1" dirty="0" smtClean="0"/>
              <a:t>Vagrant </a:t>
            </a:r>
            <a:r>
              <a:rPr lang="en-US" sz="2400" b="1" dirty="0" err="1" smtClean="0"/>
              <a:t>ssh</a:t>
            </a:r>
            <a:endParaRPr lang="en-US" sz="2400" b="1" dirty="0" smtClean="0"/>
          </a:p>
          <a:p>
            <a:r>
              <a:rPr lang="en-US" sz="2400" b="1" dirty="0" err="1" smtClean="0"/>
              <a:t>Git</a:t>
            </a:r>
            <a:r>
              <a:rPr lang="en-US" sz="2400" b="1" dirty="0" smtClean="0"/>
              <a:t>? New world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708691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08" r="20490" b="41235"/>
          <a:stretch/>
        </p:blipFill>
        <p:spPr bwMode="auto">
          <a:xfrm>
            <a:off x="0" y="0"/>
            <a:ext cx="9144000" cy="5638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600200" y="5729555"/>
            <a:ext cx="5230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</a:t>
            </a:r>
            <a:r>
              <a:rPr lang="en-US" dirty="0" err="1" smtClean="0"/>
              <a:t>it</a:t>
            </a:r>
            <a:r>
              <a:rPr lang="en-US" dirty="0" smtClean="0"/>
              <a:t> clone https://github.com/abdelaitroua/vagrant.git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97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62000" y="304800"/>
            <a:ext cx="6096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Now lets check our VM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 smtClean="0"/>
              <a:t>vagrant up?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v</a:t>
            </a:r>
            <a:r>
              <a:rPr lang="en-US" sz="2000" dirty="0" smtClean="0"/>
              <a:t>agrant provision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v</a:t>
            </a:r>
            <a:r>
              <a:rPr lang="en-US" sz="2000" dirty="0" smtClean="0"/>
              <a:t>agrant </a:t>
            </a:r>
            <a:r>
              <a:rPr lang="en-US" sz="2000" dirty="0" err="1" smtClean="0"/>
              <a:t>ssh</a:t>
            </a:r>
            <a:r>
              <a:rPr lang="en-US" sz="2000" dirty="0" smtClean="0"/>
              <a:t> </a:t>
            </a:r>
          </a:p>
          <a:p>
            <a:pPr marL="342900" indent="-342900">
              <a:buFont typeface="+mj-lt"/>
              <a:buAutoNum type="arabicPeriod"/>
            </a:pPr>
            <a:endParaRPr lang="en-US" sz="2000" dirty="0" smtClean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78" t="14245" r="17546" b="25845"/>
          <a:stretch/>
        </p:blipFill>
        <p:spPr bwMode="auto">
          <a:xfrm>
            <a:off x="0" y="1752600"/>
            <a:ext cx="9134475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00" t="2844" r="9000" b="86845"/>
          <a:stretch/>
        </p:blipFill>
        <p:spPr bwMode="auto">
          <a:xfrm>
            <a:off x="319577" y="1936016"/>
            <a:ext cx="8083196" cy="6547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29350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28865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67</Words>
  <Application>Microsoft Office PowerPoint</Application>
  <PresentationFormat>On-screen Show (4:3)</PresentationFormat>
  <Paragraphs>25</Paragraphs>
  <Slides>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Let’s get started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Midwestern State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GraphicsLabStudent</dc:creator>
  <cp:lastModifiedBy>GraphicsLabStudent</cp:lastModifiedBy>
  <cp:revision>9</cp:revision>
  <dcterms:created xsi:type="dcterms:W3CDTF">2017-08-02T17:54:25Z</dcterms:created>
  <dcterms:modified xsi:type="dcterms:W3CDTF">2017-08-02T19:10:34Z</dcterms:modified>
</cp:coreProperties>
</file>

<file path=docProps/thumbnail.jpeg>
</file>